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69" r:id="rId14"/>
    <p:sldId id="261" r:id="rId15"/>
    <p:sldId id="262" r:id="rId16"/>
  </p:sldIdLst>
  <p:sldSz cx="9144000" cy="6858000" type="screen4x3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894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5278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39486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3525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1703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013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78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93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750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584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83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250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68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85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331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849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0F0F-C16D-45C7-A3D0-51796A20DBB1}" type="datetimeFigureOut">
              <a:rPr lang="ru-RU" smtClean="0"/>
              <a:pPr/>
              <a:t>21.01.2023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266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7406640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дошкольного образования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60648"/>
            <a:ext cx="621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образовательной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Чудиновский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детский сад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60212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Речевое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00808"/>
            <a:ext cx="7776863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/>
              <a:t>Основные цели и </a:t>
            </a:r>
            <a:r>
              <a:rPr lang="ru-RU" u="sng" dirty="0" smtClean="0"/>
              <a:t>задачи</a:t>
            </a:r>
          </a:p>
          <a:p>
            <a:r>
              <a:rPr lang="ru-RU" dirty="0" smtClean="0"/>
              <a:t>овладение  </a:t>
            </a:r>
            <a:r>
              <a:rPr lang="ru-RU" dirty="0"/>
              <a:t>речью  как  средством  общения  и культуры;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обогащение  активного  словаря;  </a:t>
            </a:r>
            <a:endParaRPr lang="ru-RU" dirty="0" smtClean="0"/>
          </a:p>
          <a:p>
            <a:r>
              <a:rPr lang="ru-RU" dirty="0" smtClean="0"/>
              <a:t>развитие  </a:t>
            </a:r>
            <a:r>
              <a:rPr lang="ru-RU" dirty="0"/>
              <a:t>связной,  грамматически правильной  диалогической  и  монологической  речи;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развитие  речевого творчества;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развитие  звуковой  и  интонационной  культуры  речи, фонематического  слуха;  </a:t>
            </a:r>
            <a:endParaRPr lang="ru-RU" dirty="0" smtClean="0"/>
          </a:p>
          <a:p>
            <a:r>
              <a:rPr lang="ru-RU" dirty="0" smtClean="0"/>
              <a:t>знакомство  </a:t>
            </a:r>
            <a:r>
              <a:rPr lang="ru-RU" dirty="0"/>
              <a:t>с  книжной  культурой,  детской литературой,   понимание  на  слух  текстов  различных  жанров  детской литературы;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формирование  звуковой  аналитико-синтетической  активности как предпосылки обучения грамоте» грамматического строя речи детей: речи, связной речи; формирование словаря.</a:t>
            </a:r>
          </a:p>
          <a:p>
            <a:r>
              <a:rPr lang="ru-RU" dirty="0"/>
              <a:t>Практическое  овладение  воспитанниками  нормами  речи,  звуковой </a:t>
            </a:r>
            <a:r>
              <a:rPr lang="ru-RU" dirty="0" smtClean="0"/>
              <a:t>культурой </a:t>
            </a:r>
            <a:r>
              <a:rPr lang="ru-RU" dirty="0"/>
              <a:t>речи.</a:t>
            </a:r>
          </a:p>
          <a:p>
            <a:r>
              <a:rPr lang="ru-RU" dirty="0"/>
              <a:t>Художественная  литература.  Воспитание  интереса  и  любви  к  чтению; развитие  литературной  речи.  Воспитание  желания  и  умения  слушать художественные произведения, следить за развитием 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150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Художественно-эстетическое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957" y="1905000"/>
            <a:ext cx="7920879" cy="446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700" u="sng" dirty="0"/>
              <a:t>Основные цели и задачи: </a:t>
            </a:r>
            <a:endParaRPr lang="ru-RU" sz="1700" dirty="0"/>
          </a:p>
          <a:p>
            <a:pPr lvl="0"/>
            <a:r>
              <a:rPr lang="ru-RU" sz="1700" dirty="0"/>
              <a:t> Формирование  интереса  к  эстетической  стороне  окружающей </a:t>
            </a:r>
            <a:r>
              <a:rPr lang="ru-RU" sz="1700" dirty="0" smtClean="0"/>
              <a:t>действительности</a:t>
            </a:r>
            <a:r>
              <a:rPr lang="ru-RU" sz="1700" dirty="0"/>
              <a:t>,  эстетического  отношения  к  предметам  и  явлениям </a:t>
            </a:r>
          </a:p>
          <a:p>
            <a:r>
              <a:rPr lang="ru-RU" sz="1700" dirty="0"/>
              <a:t>окружающего  мира,  произведениям  искусства;  воспитание  интереса  к </a:t>
            </a:r>
            <a:r>
              <a:rPr lang="ru-RU" sz="1700" dirty="0" smtClean="0"/>
              <a:t>художественно-творческой </a:t>
            </a:r>
            <a:r>
              <a:rPr lang="ru-RU" sz="1700" dirty="0"/>
              <a:t>деятельности. </a:t>
            </a:r>
          </a:p>
          <a:p>
            <a:pPr lvl="0"/>
            <a:r>
              <a:rPr lang="ru-RU" sz="1700" dirty="0"/>
              <a:t>Развитие эстетических чувств детей, художественного </a:t>
            </a:r>
            <a:r>
              <a:rPr lang="ru-RU" sz="1700" dirty="0" smtClean="0"/>
              <a:t>восприятия, образных  </a:t>
            </a:r>
            <a:r>
              <a:rPr lang="ru-RU" sz="1700" dirty="0"/>
              <a:t>представлений,  воображения,  художественно-творческих </a:t>
            </a:r>
            <a:r>
              <a:rPr lang="ru-RU" sz="1700" dirty="0" smtClean="0"/>
              <a:t>способностей</a:t>
            </a:r>
            <a:r>
              <a:rPr lang="ru-RU" sz="1700" dirty="0"/>
              <a:t>.</a:t>
            </a:r>
          </a:p>
          <a:p>
            <a:pPr lvl="0"/>
            <a:r>
              <a:rPr lang="ru-RU" sz="1700" dirty="0"/>
              <a:t> Развитие  детского  художественного  творчества,  интереса  </a:t>
            </a:r>
            <a:r>
              <a:rPr lang="ru-RU" sz="1700" dirty="0" smtClean="0"/>
              <a:t>к самостоятельной </a:t>
            </a:r>
            <a:r>
              <a:rPr lang="ru-RU" sz="1700" dirty="0"/>
              <a:t>творческой деятельности (изобразительной, конструктив-но-модельной,  музыкальной  и  др.);  удовлетворение  потребности  детей  в </a:t>
            </a:r>
            <a:r>
              <a:rPr lang="ru-RU" sz="1700" dirty="0" smtClean="0"/>
              <a:t>самовыражении</a:t>
            </a:r>
            <a:r>
              <a:rPr lang="ru-RU" sz="17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872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Художественно-эстетическое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3600"/>
            <a:ext cx="7920879" cy="4463752"/>
          </a:xfrm>
        </p:spPr>
        <p:txBody>
          <a:bodyPr>
            <a:normAutofit/>
          </a:bodyPr>
          <a:lstStyle/>
          <a:p>
            <a:pPr lvl="0"/>
            <a:r>
              <a:rPr lang="ru-RU" sz="1600" dirty="0"/>
              <a:t>Приобщение  к  искусству.  Развитие  эмоциональной  восприимчивости, эмоционального  отклика  на  литературные  и  музыкальные  произведения, красоту окружающего мира, произведения искусства.</a:t>
            </a:r>
          </a:p>
          <a:p>
            <a:pPr lvl="0"/>
            <a:r>
              <a:rPr lang="ru-RU" sz="1600" dirty="0"/>
              <a:t>Приобщение  детей  к  народному  и  профессиональному  искусству </a:t>
            </a:r>
            <a:r>
              <a:rPr lang="ru-RU" sz="1600" dirty="0" smtClean="0"/>
              <a:t>(</a:t>
            </a:r>
            <a:r>
              <a:rPr lang="ru-RU" sz="1600" dirty="0"/>
              <a:t>словесному,  музыкальному,  изобразительному,  театральному,  к архитектуре)  через  ознакомление  с  лучшими  образцами  отечественного  и мирового  искусства;  воспитание  умения  понимать  содержание </a:t>
            </a:r>
            <a:r>
              <a:rPr lang="ru-RU" sz="1600" dirty="0" smtClean="0"/>
              <a:t>произведений </a:t>
            </a:r>
            <a:r>
              <a:rPr lang="ru-RU" sz="1600" dirty="0"/>
              <a:t>искусства.</a:t>
            </a:r>
          </a:p>
          <a:p>
            <a:pPr lvl="0"/>
            <a:r>
              <a:rPr lang="ru-RU" sz="1600" dirty="0"/>
              <a:t>Формирование  элементарных  представлений  о  видах  и  жанрах  искусства, средствах выразительности в различных видах искусства.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570912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Физическое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7488831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700" u="sng" dirty="0"/>
              <a:t>Основные цели и задачи:</a:t>
            </a:r>
            <a:endParaRPr lang="ru-RU" sz="1700" dirty="0"/>
          </a:p>
          <a:p>
            <a:r>
              <a:rPr lang="ru-RU" sz="1700" dirty="0"/>
              <a:t>Формирование начальных представлений о здоровом образе жизни. </a:t>
            </a:r>
          </a:p>
          <a:p>
            <a:r>
              <a:rPr lang="ru-RU" sz="1700" dirty="0"/>
              <a:t>Физическая культура. Сохранение, укрепление и охрана здоровья детей; повышение  умственной  и  физической  работоспособности,  предупреждение утомления.</a:t>
            </a:r>
          </a:p>
          <a:p>
            <a:r>
              <a:rPr lang="ru-RU" sz="1700" dirty="0"/>
              <a:t>Обеспечение  гармоничного  физического  развития,  совершенствование умений  и  навыков  в  основных  видах  движений,  воспитание  красоты, грациозности, выразительности движений, формирование правильной осанки.</a:t>
            </a:r>
          </a:p>
          <a:p>
            <a:r>
              <a:rPr lang="ru-RU" sz="1700" dirty="0"/>
              <a:t>Формирование  потребности  в  ежедневной  двигательной  деятельности. Развитие  инициативы,  самостоятельности  и  творчества  в  двигательной активности,  способности  к  самоконтролю,  самооценке  при  выполнении движений. </a:t>
            </a:r>
          </a:p>
          <a:p>
            <a:r>
              <a:rPr lang="ru-RU" sz="1700" dirty="0"/>
              <a:t>Развитие  интереса  к  участию  в  подвижных  и  спортивных  играх  и </a:t>
            </a:r>
            <a:r>
              <a:rPr lang="ru-RU" sz="1700" dirty="0" smtClean="0"/>
              <a:t>физических  </a:t>
            </a:r>
            <a:r>
              <a:rPr lang="ru-RU" sz="1700" dirty="0"/>
              <a:t>упражнениях,  активности  в  самостоятельной  </a:t>
            </a:r>
            <a:r>
              <a:rPr lang="ru-RU" sz="1700" dirty="0" smtClean="0"/>
              <a:t>двигательной деятельности</a:t>
            </a:r>
            <a:r>
              <a:rPr lang="ru-RU" sz="1700" dirty="0"/>
              <a:t>; интереса и любви к спорту.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7860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 для нас - участники-партнёры  при организации воспитательно-образовательного процесса. </a:t>
            </a: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Независимым результатом взаимодействия педагогического коллектива с семьями воспитанников являются высокие положительные отзывы родителей по результатам ежегодного анкетирования.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6725866"/>
              </p:ext>
            </p:extLst>
          </p:nvPr>
        </p:nvGraphicFramePr>
        <p:xfrm>
          <a:off x="1115616" y="661689"/>
          <a:ext cx="7848871" cy="4922171"/>
        </p:xfrm>
        <a:graphic>
          <a:graphicData uri="http://schemas.openxmlformats.org/drawingml/2006/table">
            <a:tbl>
              <a:tblPr/>
              <a:tblGrid>
                <a:gridCol w="4224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17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04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0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семьи,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+запросов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уровня психолого-педагогической компетентности, семейных ценностей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-беседы (администрация, воспитатели, специалисты),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-наблюдение за процессом общения членов семьи с ребёнком,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-анкетирование,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-социологическое обследование по определению социального статуса и микроклимата семьи (по запросам)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рекламные буклеты,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памятки,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стенды,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детских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личные беседы,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телефону,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сайт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-консультации специалистов по разным вопросам (индивидуальное, семейное, очное, дистанционное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</a:t>
                      </a: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77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Просвещение и обучение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-семинары-практикумы, мастер-классы: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-по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запросам родителей;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выявленной проблеме (направленность: педагогическая, психологическая, медицинская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-сайт ДОУ и рекомендации других ресурсов сети Интернет,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творческие задания,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-тренинги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0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ДОУ и семьи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комитет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ДОУ,организация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праздников,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семейного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творчества,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субботники,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досуги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 активным вовлечением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18465" y="142474"/>
            <a:ext cx="4120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взаимодействия ДОУ и семьи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40871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Цель образовательной программы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 социальных  ситуаций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 и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развивающей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предметно-пространственной  среды,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 социализацию,  мотивацию  и  поддержку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индивидуальности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 через  общение,  игру,  познавательно-исследовательскую  деятельность  и  другие  формы  активности;  обеспечение соответствия  качества  дошкольного  образования  федеральному государственному стандарту дошкольного образования. </a:t>
            </a:r>
          </a:p>
          <a:p>
            <a:pPr algn="just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 и  укрепление  здоровья  детей,  обеспечение  их  физической  и психологической безопасности, эмоционального благополучия;  -  создание комфортных  условий  жизнедеятельности,  в  которых  каждый  ребенок чувствует защищенным и уверенным в том, что его любят и принимают таким, какой он есть;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социальных,  нравственных,  физических,  интеллектуальных, эстетических  качеств  детей;  создание  благоприятных  условий  для гармоничного  развития  детей  в  соответствии  с  возрастными  и индивидуальными потребностями и возможностями каждого ребенка;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у  ребенка  способностей  и  потребностей  открывать  и творить  самого  себя  в  основных  формах  человеческой  деятельности,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познавать себя в единстве с миром, в диалоге с ним;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ребенка, в том числе ценностей здорового  образа  жизни,  предпосылок  учебной  деятельности, инициативности,  самостоятельности  и  ответственности,  активной жизненной позиции;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развитие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 и  творческого  потенциала  каждого  ребенка; организация содержательного взаимодействия ребенка с другими детьми, взрослыми и окружающим миром на основе гуманистических ценностей и идеалов, прав свободного человека;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детях патриотических чувств, любви к Родине, гордости за ее  достижения  на  основе  духовно-нравственных  и  социокультурных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принятых в обществе правил и норм поведения в интересах человека, семьи, общества;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социокультурной  среды,  соответствующей  возрастным, индивидуальным,  психологическим  и  физиологическим  особенностям детей;  объединение  воспитательно-оздоровительных  ресурсов  семьи  и дошкольной организации на основе традиционных духовно-нравственных ценностей  семьи  и  общества;  установление  партнерских взаимоотношений  с  семьей,  оказание  ей  психолого-педагогической поддержки,  повышение  компетентности  родителей  (законных представителей) в вопросах развития и образования, охраны и укрепления здоровья детей; 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обеспечение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 целей,  задач,  методов  и  содержания основных  образовательных  программ дошкольного  и  начального  общего образования с позиций самоценности каждого возраста и непрерывности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этапах жизни человека;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обеспечение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равных  возможностей  для  полноценного  развития  каждого ребенка в период дошкольного детства независимо от места жительства, пола,  нации,  языка,  социального  статуса,  психофизиологических особенностей, в том числе ограниченных возможностях здоровья;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обеспечение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преемственности  целей,  задач  и  содержания  образования, реализуемых  в  рамках  образовательных  программ  различных  уровней (преемственность основных и адаптированных образовательных программ дошкольного и начального общего образования);</a:t>
            </a:r>
          </a:p>
          <a:p>
            <a:pPr marL="82296" lv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обеспечение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вариативности  и  разнообразия  содержания  Программ,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 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 дошкольного  образования  с  учетом образовательных потребностей, способностей и состояния здоровья детей.</a:t>
            </a:r>
          </a:p>
          <a:p>
            <a:pPr algn="just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Возрастные категории детей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дошкольного возраста с 1.6 лет. до 7лет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образовательного процесса по основной образовательной программе в ДОУ  выстроено  с использованием парциальных программ и технологий:</a:t>
            </a:r>
          </a:p>
          <a:p>
            <a:pPr lvl="0"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«Основы безопасности детей дошкольного возраста» (Р.Б.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О.Л. Князева и др.)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«Цветные ладошки» Программа по художественного воспитания, обучения и развития детей 2-7 лет  (И.А. Лыкова)</a:t>
            </a:r>
          </a:p>
          <a:p>
            <a:pPr algn="just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«Юный эколог» - программа для работы с детьми 3-7 лет по формированию экологического воспитания у дошкольников С.Н. Николаевой, включена в ОД по познавательному развитию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«Воспитание любви к малой Родине» - учебное пособие с детьми  старшего дошкольного возраста по формированию духовно-нравственного воспитания   дошкольников на культурных традициях своего народа, автор Л.В. Кокуева.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реализуется через пять образовательных областей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Социально-коммуникативное развитие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u="sng" dirty="0"/>
              <a:t>Основные цели и задачи: </a:t>
            </a:r>
            <a:endParaRPr lang="ru-RU" dirty="0"/>
          </a:p>
          <a:p>
            <a:r>
              <a:rPr lang="ru-RU" i="1" u="sng" dirty="0"/>
              <a:t>Социализация, развитие общения, нравственное воспитание.</a:t>
            </a:r>
            <a:r>
              <a:rPr lang="ru-RU" dirty="0"/>
              <a:t>  Усвоение норм  и  ценностей,  принятых  в  обществе,  воспитание  моральных  и нравственных  качеств  ребенка,  формирование  умения  правильно  оценивать свои поступки и поступки сверстников. Развитие общения и взаимодействия ребенка  с  взрослыми  и  сверстниками,  развитие  социального  и эмоционального  интеллекта,  эмоциональной  отзывчивости,  сопереживания, уважительного  и  доброжелательного  отношения  к  окружающим. Формирование готовности детей к совместной деятельности, развитие умения договариваться, самостоятельно разрешать конфликты со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07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Познавательное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776863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900" b="1" u="sng" dirty="0"/>
              <a:t>Основные цели и задачи:</a:t>
            </a:r>
            <a:endParaRPr lang="ru-RU" sz="1900" dirty="0"/>
          </a:p>
          <a:p>
            <a:r>
              <a:rPr lang="ru-RU" sz="1900" i="1" u="sng" dirty="0"/>
              <a:t>Формирование  элементарных  математических  представлений.</a:t>
            </a:r>
            <a:endParaRPr lang="ru-RU" sz="1900" dirty="0"/>
          </a:p>
          <a:p>
            <a:r>
              <a:rPr lang="ru-RU" sz="1900" dirty="0"/>
              <a:t>Формирование  элементарных  математических  представлений,  первичных представлений об основных свойствах и отношениях объектов окружающего мира: форме, цвете, размере, количестве, числе, части и целом, пространстве и времени.</a:t>
            </a:r>
          </a:p>
          <a:p>
            <a:r>
              <a:rPr lang="ru-RU" sz="1900" i="1" u="sng" dirty="0"/>
              <a:t>Развитие  познавательно-исследовательской  деятельности.</a:t>
            </a:r>
            <a:r>
              <a:rPr lang="ru-RU" sz="1900" dirty="0"/>
              <a:t>  Развитие </a:t>
            </a:r>
          </a:p>
          <a:p>
            <a:r>
              <a:rPr lang="ru-RU" sz="1900" dirty="0"/>
              <a:t>познавательных  интересов  детей,  расширение  опыта  ориентировки  в </a:t>
            </a:r>
          </a:p>
          <a:p>
            <a:r>
              <a:rPr lang="ru-RU" sz="1900" dirty="0"/>
              <a:t>окружающем,  сенсорное  развитие,  развитие  любознательности  и </a:t>
            </a:r>
          </a:p>
          <a:p>
            <a:r>
              <a:rPr lang="ru-RU" sz="1900" dirty="0"/>
              <a:t>познавательной  мотивации;  формирование  познавательных  действий, </a:t>
            </a:r>
          </a:p>
          <a:p>
            <a:r>
              <a:rPr lang="ru-RU" sz="1900" dirty="0"/>
              <a:t>становление  сознания;  развитие  воображения  и  творческой  активности; </a:t>
            </a:r>
          </a:p>
          <a:p>
            <a:r>
              <a:rPr lang="ru-RU" sz="1900" dirty="0"/>
              <a:t>формирование первичных представлений об объектах окружающего  мира, о свойствах и явлениями, делать простейшие обобщения.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6416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Познавательное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992888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i="1" u="sng" dirty="0"/>
              <a:t>Ознакомление  с  предметным  окружением.</a:t>
            </a:r>
            <a:r>
              <a:rPr lang="ru-RU" dirty="0"/>
              <a:t>  Ознакомление  с предметным  миром  (название,  функция,  назначение,  свойства  и  качества предмета);  восприятие  предмета  как  творения  человеческой  мысли  и результата труда.</a:t>
            </a:r>
          </a:p>
          <a:p>
            <a:r>
              <a:rPr lang="ru-RU" dirty="0"/>
              <a:t>Формирование первичных представлений о многообразии предметного </a:t>
            </a:r>
          </a:p>
          <a:p>
            <a:r>
              <a:rPr lang="ru-RU" dirty="0"/>
              <a:t>окружения;  о  том,  что  человек  создает  предметное  окружение,  изменяет  и совершенствует его  для себя и других людей, делая  жизнь  более  удобной  и комфортной.  Развитие  умения  устанавливать  причинно-следственные  связи между миром предметов и природным миром.</a:t>
            </a:r>
          </a:p>
          <a:p>
            <a:pPr marL="0" indent="0">
              <a:buNone/>
            </a:pPr>
            <a:r>
              <a:rPr lang="ru-RU" i="1" u="sng" dirty="0"/>
              <a:t>Ознакомление  с  социальным  миром.</a:t>
            </a:r>
            <a:r>
              <a:rPr lang="ru-RU" dirty="0"/>
              <a:t>  Ознакомление  с  окружающим </a:t>
            </a:r>
          </a:p>
          <a:p>
            <a:r>
              <a:rPr lang="ru-RU" dirty="0"/>
              <a:t>социальным  миром,  расширение  кругозора  детей,  формирование  целостной картины  мира.  Формирование  первичных  представлений  о  малой  родине  и Отечестве,  представлений  о  социокультурных  ценностях  нашего  народа,  об отечественных  традициях  и  праздниках.  Формирование  гражданской принадлежности;  воспитание  любви  к  Родине,  гордости  за  ее  достижения, патриотических  чувств.  Формирование  элементарных  представлений  о планете Земля как общем доме людей, о многообразии стран и народов мира. </a:t>
            </a:r>
          </a:p>
        </p:txBody>
      </p:sp>
    </p:spTree>
    <p:extLst>
      <p:ext uri="{BB962C8B-B14F-4D97-AF65-F5344CB8AC3E}">
        <p14:creationId xmlns="" xmlns:p14="http://schemas.microsoft.com/office/powerpoint/2010/main" val="329210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Познавательное развитие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776863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/>
              <a:t> </a:t>
            </a:r>
            <a:r>
              <a:rPr lang="ru-RU" sz="1600" i="1" u="sng" dirty="0" smtClean="0"/>
              <a:t>Ознакомление  </a:t>
            </a:r>
            <a:r>
              <a:rPr lang="ru-RU" sz="1600" i="1" u="sng" dirty="0"/>
              <a:t>с  миром  природы.</a:t>
            </a:r>
            <a:r>
              <a:rPr lang="ru-RU" sz="1600" dirty="0"/>
              <a:t>  Ознакомление  с  природой  и </a:t>
            </a:r>
          </a:p>
          <a:p>
            <a:r>
              <a:rPr lang="ru-RU" sz="1600" dirty="0"/>
              <a:t>природными  явлениями.  Развитие  умения  устанавливать  причинно-следственные  связи  между  природными  явлениями.  Формирование </a:t>
            </a:r>
          </a:p>
          <a:p>
            <a:r>
              <a:rPr lang="ru-RU" sz="1600" dirty="0"/>
              <a:t>первичных  представлений  о  природном  многообразии  планеты  Земля. </a:t>
            </a:r>
          </a:p>
          <a:p>
            <a:r>
              <a:rPr lang="ru-RU" sz="1600" dirty="0"/>
              <a:t>Формирование  элементарных  экологических  представлений.  Формирование понимания  того,  что  человек  —  часть  природы,  что  он  должен  беречь, охранять  и  защищать  ее,  что  в  природе  все  взаимосвязано,  что  жизнь человека  на  Земле  во  многом  зависит  от  окружающей  среды.  Воспитание умения  правильно  вести  себя  в  природе.  Воспитание  любви  к  природе, желания беречь ее.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2377572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</TotalTime>
  <Words>1653</Words>
  <Application>Microsoft Office PowerPoint</Application>
  <PresentationFormat>Экран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Социально-коммуникативное развитие</vt:lpstr>
      <vt:lpstr>Познавательное развитие</vt:lpstr>
      <vt:lpstr>Познавательное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Художественно-эстетическое развитие</vt:lpstr>
      <vt:lpstr>Физическое развитие</vt:lpstr>
      <vt:lpstr>Слайд 14</vt:lpstr>
      <vt:lpstr>Слайд 15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User</cp:lastModifiedBy>
  <cp:revision>27</cp:revision>
  <dcterms:created xsi:type="dcterms:W3CDTF">2019-09-25T09:05:11Z</dcterms:created>
  <dcterms:modified xsi:type="dcterms:W3CDTF">2023-01-20T21:22:25Z</dcterms:modified>
</cp:coreProperties>
</file>